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78863" cy="30275213"/>
  <p:notesSz cx="20962938" cy="29818013"/>
  <p:defaultTextStyle>
    <a:defPPr>
      <a:defRPr lang="en-US"/>
    </a:defPPr>
    <a:lvl1pPr marL="0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1pPr>
    <a:lvl2pPr marL="1475768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2pPr>
    <a:lvl3pPr marL="2951537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3pPr>
    <a:lvl4pPr marL="4427305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4pPr>
    <a:lvl5pPr marL="5903074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5pPr>
    <a:lvl6pPr marL="7378842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6pPr>
    <a:lvl7pPr marL="8854611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7pPr>
    <a:lvl8pPr marL="10330379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8pPr>
    <a:lvl9pPr marL="11806148" algn="l" defTabSz="2951537" rtl="0" eaLnBrk="1" latinLnBrk="0" hangingPunct="1">
      <a:defRPr sz="57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 userDrawn="1">
          <p15:clr>
            <a:srgbClr val="A4A3A4"/>
          </p15:clr>
        </p15:guide>
        <p15:guide id="2" pos="67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1EE"/>
    <a:srgbClr val="DBEDE9"/>
    <a:srgbClr val="CCE5DF"/>
    <a:srgbClr val="E8F4F8"/>
    <a:srgbClr val="FFEBD7"/>
    <a:srgbClr val="E7F5E9"/>
    <a:srgbClr val="D4EED8"/>
    <a:srgbClr val="FF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4662" autoAdjust="0"/>
  </p:normalViewPr>
  <p:slideViewPr>
    <p:cSldViewPr showGuides="1">
      <p:cViewPr>
        <p:scale>
          <a:sx n="50" d="100"/>
          <a:sy n="50" d="100"/>
        </p:scale>
        <p:origin x="-336" y="3252"/>
      </p:cViewPr>
      <p:guideLst>
        <p:guide orient="horz" pos="9536"/>
        <p:guide pos="67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02431" y="27177206"/>
            <a:ext cx="20421600" cy="2648247"/>
          </a:xfrm>
          <a:prstGeom prst="rect">
            <a:avLst/>
          </a:prstGeom>
          <a:noFill/>
          <a:ln w="63500">
            <a:solidFill>
              <a:srgbClr val="002060"/>
            </a:solidFill>
          </a:ln>
          <a:effectLst>
            <a:innerShdw blurRad="63500" dist="50800" dir="27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943" y="1212413"/>
            <a:ext cx="19240977" cy="5045869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943" y="7064218"/>
            <a:ext cx="19240977" cy="19980241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943" y="28060639"/>
            <a:ext cx="4988401" cy="161187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833-A6EF-48BE-AA4A-4A14CCCF8090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4445" y="28060639"/>
            <a:ext cx="6769973" cy="161187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1519" y="28060639"/>
            <a:ext cx="4988401" cy="161187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6565-BD43-4DCF-90AA-4A1696054C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69" y="-102394"/>
            <a:ext cx="21433632" cy="3030140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02431" y="381000"/>
            <a:ext cx="20421600" cy="29463206"/>
          </a:xfrm>
          <a:prstGeom prst="rect">
            <a:avLst/>
          </a:prstGeom>
          <a:noFill/>
          <a:ln w="63500">
            <a:solidFill>
              <a:srgbClr val="002060"/>
            </a:solidFill>
          </a:ln>
          <a:effectLst>
            <a:innerShdw blurRad="63500" dist="50800" dir="27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6944" y="27948136"/>
            <a:ext cx="8384888" cy="1219200"/>
          </a:xfrm>
          <a:prstGeom prst="rect">
            <a:avLst/>
          </a:prstGeom>
          <a:effectLst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032" y="27262336"/>
            <a:ext cx="1828800" cy="1975956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65808" y="27177206"/>
            <a:ext cx="12414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none" dirty="0" smtClean="0">
                <a:latin typeface="Arial Black" panose="020B0A04020102020204" pitchFamily="34" charset="0"/>
              </a:rPr>
              <a:t>KUWAIT ENGINEERS</a:t>
            </a:r>
            <a:r>
              <a:rPr lang="en-US" sz="5400" b="1" u="none" baseline="0" dirty="0" smtClean="0">
                <a:latin typeface="Arial Black" panose="020B0A04020102020204" pitchFamily="34" charset="0"/>
              </a:rPr>
              <a:t> FORUM</a:t>
            </a:r>
            <a:endParaRPr lang="en-US" sz="5400" u="none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88030" y="29091136"/>
            <a:ext cx="2025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none" dirty="0" smtClean="0">
                <a:latin typeface="Arial Black" panose="020B0A04020102020204" pitchFamily="34" charset="0"/>
              </a:rPr>
              <a:t>KUWAIT INDUSTRIAL EXHIBITION &amp; TECHNICAL CONFERENCE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402431" y="27177206"/>
            <a:ext cx="20421600" cy="2648247"/>
          </a:xfrm>
          <a:prstGeom prst="rect">
            <a:avLst/>
          </a:prstGeom>
          <a:noFill/>
          <a:ln w="63500">
            <a:solidFill>
              <a:srgbClr val="002060"/>
            </a:solidFill>
          </a:ln>
          <a:effectLst>
            <a:innerShdw blurRad="63500" dist="50800" dir="2700000">
              <a:srgbClr val="FF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1333" y="476726"/>
            <a:ext cx="20183035" cy="26090880"/>
            <a:chOff x="-64443" y="85285"/>
            <a:chExt cx="9199091" cy="11262109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151119" y="6453421"/>
              <a:ext cx="2983529" cy="27231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-12539" y="85285"/>
              <a:ext cx="9134648" cy="855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ts val="100"/>
                </a:spcBef>
                <a:spcAft>
                  <a:spcPct val="0"/>
                </a:spcAft>
              </a:pPr>
              <a:r>
                <a:rPr lang="en-US" sz="5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Title </a:t>
              </a:r>
              <a:r>
                <a:rPr lang="en-US" sz="54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of Research Study</a:t>
              </a:r>
              <a:r>
                <a:rPr lang="en-US" sz="5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(Arial Bold </a:t>
              </a:r>
              <a:r>
                <a:rPr lang="en-US" sz="5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54-60)</a:t>
              </a:r>
              <a:r>
                <a:rPr lang="en-US" sz="54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en-US" sz="36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Researcher(s)/Author(s)Name(s)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(Arial Bold 32-36)</a:t>
              </a:r>
            </a:p>
            <a:p>
              <a:pPr algn="ctr" defTabSz="914400" fontAlgn="base">
                <a:spcBef>
                  <a:spcPts val="100"/>
                </a:spcBef>
                <a:spcAft>
                  <a:spcPct val="0"/>
                </a:spcAft>
              </a:pPr>
              <a:r>
                <a:rPr lang="en-US" sz="32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sz="32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niversity/Department / Faculty </a:t>
              </a:r>
              <a:r>
                <a:rPr lang="en-US" sz="32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(Arial Bold 28-32)</a:t>
              </a: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12538" y="1894327"/>
              <a:ext cx="3110925" cy="19318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7979" y="1927219"/>
              <a:ext cx="2924509" cy="18301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I</a:t>
              </a:r>
              <a:r>
                <a:rPr lang="en-US" sz="4000" dirty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ntroduction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 (Arial Bold 40-44)</a:t>
              </a:r>
              <a:endParaRPr lang="en-US" sz="4000" dirty="0">
                <a:solidFill>
                  <a:srgbClr val="A50021"/>
                </a:solidFill>
                <a:latin typeface="Arial MT Black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developing world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157149" y="1894327"/>
              <a:ext cx="2924509" cy="3200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0088" y="2032675"/>
              <a:ext cx="2772109" cy="226189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R</a:t>
              </a:r>
              <a:r>
                <a:rPr lang="en-US" sz="4000" dirty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esults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000" spc="-15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(Arial Bold 40-44)</a:t>
              </a:r>
              <a:endParaRPr lang="en-US" sz="4000" spc="-15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developing world, is also linked to demographics as age, gender and ethnicity. It is an important public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6255311" y="6430893"/>
              <a:ext cx="2778371" cy="119974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 smtClean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C</a:t>
              </a:r>
              <a:r>
                <a:rPr lang="en-US" sz="4000" dirty="0" smtClean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onclusion 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(Arial Bold 40-44</a:t>
              </a:r>
              <a:r>
                <a:rPr lang="en-US" sz="4000" dirty="0" smtClean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4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0" y="10946678"/>
              <a:ext cx="9134648" cy="356676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Researchers Contact details </a:t>
              </a:r>
              <a:endParaRPr lang="en-US" sz="5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0" y="10892670"/>
              <a:ext cx="9134648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-12539" y="11347394"/>
              <a:ext cx="9134648" cy="0"/>
            </a:xfrm>
            <a:prstGeom prst="line">
              <a:avLst/>
            </a:prstGeom>
            <a:noFill/>
            <a:ln w="254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2538" y="3900719"/>
              <a:ext cx="3107358" cy="16716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120972" y="4023596"/>
              <a:ext cx="2794177" cy="150628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O</a:t>
              </a:r>
              <a:r>
                <a:rPr lang="en-US" sz="4000" dirty="0" smtClean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bjectives 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(Arial Bold 40-44)</a:t>
              </a:r>
              <a:endParaRPr lang="en-US" sz="4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US" sz="4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Oral cancer,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US" sz="32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US" sz="3200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endParaRPr lang="en-US" sz="1200" dirty="0"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151119" y="1894327"/>
              <a:ext cx="2983529" cy="4258538"/>
            </a:xfrm>
            <a:prstGeom prst="rect">
              <a:avLst/>
            </a:prstGeom>
            <a:solidFill>
              <a:srgbClr val="E8F4F8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-1" y="5709761"/>
              <a:ext cx="3019511" cy="3040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45666" y="5794493"/>
              <a:ext cx="2869483" cy="263758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M</a:t>
              </a:r>
              <a:r>
                <a:rPr lang="en-US" sz="4000" dirty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ethods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(Arial Bold 40-44)</a:t>
              </a:r>
              <a:endParaRPr lang="en-US" sz="40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developing world, is also linked to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6127905" y="9314153"/>
              <a:ext cx="2947723" cy="14801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-12539" y="999105"/>
              <a:ext cx="9147187" cy="792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 Abstract (Arial 28-32)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developing world, is also linked to widely prevalent in developed and developing world……………….. (Text in Arial  </a:t>
              </a:r>
              <a:r>
                <a:rPr lang="en-US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24)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3267240" y="7898678"/>
              <a:ext cx="2819400" cy="1066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  <a:normAutofit/>
            </a:bodyPr>
            <a:lstStyle/>
            <a:p>
              <a:pPr defTabSz="914400" fontAlgn="base">
                <a:spcBef>
                  <a:spcPct val="0"/>
                </a:spcBef>
                <a:spcAft>
                  <a:spcPts val="100"/>
                </a:spcAft>
              </a:pPr>
              <a:r>
                <a:rPr lang="en-US" sz="1600" i="1" dirty="0">
                  <a:solidFill>
                    <a:srgbClr val="A50021"/>
                  </a:solidFill>
                  <a:latin typeface="Arial MT Black" pitchFamily="34" charset="0"/>
                  <a:cs typeface="Arial" pitchFamily="34" charset="0"/>
                </a:rPr>
                <a:t>Acknowledgment  </a:t>
              </a:r>
              <a:r>
                <a:rPr lang="en-US" sz="1600" dirty="0">
                  <a:solidFill>
                    <a:srgbClr val="A50021"/>
                  </a:solidFill>
                  <a:latin typeface="Arial "/>
                  <a:cs typeface="Arial" pitchFamily="34" charset="0"/>
                </a:rPr>
                <a:t>(</a:t>
              </a:r>
              <a:r>
                <a:rPr lang="en-US" sz="16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Arial  20-24)</a:t>
              </a: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1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ts val="100"/>
                </a:spcAft>
                <a:buFont typeface="Arial" pitchFamily="34" charset="0"/>
                <a:buChar char="•"/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just" defTabSz="914400" fontAlgn="base">
                <a:spcBef>
                  <a:spcPct val="0"/>
                </a:spcBef>
                <a:spcAft>
                  <a:spcPts val="100"/>
                </a:spcAft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 descr="C:\Users\sohil\Desktop\Bulletin Sept 2014 table\image\en\1-6 table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6" t="7159" r="17645" b="70313"/>
            <a:stretch/>
          </p:blipFill>
          <p:spPr bwMode="auto">
            <a:xfrm>
              <a:off x="-64443" y="8749814"/>
              <a:ext cx="3298184" cy="2068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ohil\Desktop\Bulletin Sept 2014 table\image\en\1-6 table4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64" t="4916" r="6351" b="11792"/>
            <a:stretch/>
          </p:blipFill>
          <p:spPr bwMode="auto">
            <a:xfrm>
              <a:off x="6185850" y="2045880"/>
              <a:ext cx="2825071" cy="3927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2878" y="8749814"/>
              <a:ext cx="2163763" cy="2068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C:\Users\sohil\Desktop\Bulletin Sept 2014 table\english table\links\5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75" t="32082" r="6331" b="30063"/>
            <a:stretch/>
          </p:blipFill>
          <p:spPr bwMode="auto">
            <a:xfrm>
              <a:off x="3511587" y="8789428"/>
              <a:ext cx="2451564" cy="2004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3157149" y="5319196"/>
              <a:ext cx="2924509" cy="2771922"/>
            </a:xfrm>
            <a:prstGeom prst="rect">
              <a:avLst/>
            </a:prstGeom>
            <a:solidFill>
              <a:srgbClr val="E8F4F8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5" name="Picture 5" descr="C:\Users\sohil\Desktop\Bulletin Sept 2014 table\image\en\1-6 table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48" t="33726" r="16142" b="35413"/>
            <a:stretch/>
          </p:blipFill>
          <p:spPr bwMode="auto">
            <a:xfrm>
              <a:off x="3183849" y="5402794"/>
              <a:ext cx="2794041" cy="162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6281464" y="9439677"/>
              <a:ext cx="2663820" cy="102628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 smtClean="0">
                  <a:solidFill>
                    <a:srgbClr val="A50021"/>
                  </a:solidFill>
                  <a:latin typeface="Impact" pitchFamily="34" charset="0"/>
                  <a:cs typeface="Arial" pitchFamily="34" charset="0"/>
                </a:rPr>
                <a:t>Reference </a:t>
              </a:r>
              <a:r>
                <a:rPr lang="en-US" sz="40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(Arial Bold 40-44</a:t>
              </a:r>
              <a:r>
                <a:rPr lang="en-US" sz="4000" dirty="0" smtClean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en-US" sz="4000" dirty="0">
                <a:solidFill>
                  <a:srgbClr val="A50021"/>
                </a:solidFill>
                <a:latin typeface="Impact" pitchFamily="34" charset="0"/>
                <a:cs typeface="Arial" pitchFamily="34" charset="0"/>
              </a:endParaRPr>
            </a:p>
            <a:p>
              <a:pPr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Oral cancer, widely prevalent in developed and </a:t>
              </a:r>
              <a:r>
                <a:rPr lang="en-US" sz="2400" dirty="0">
                  <a:solidFill>
                    <a:srgbClr val="A50021"/>
                  </a:solidFill>
                  <a:latin typeface="Arial" pitchFamily="34" charset="0"/>
                  <a:cs typeface="Arial" pitchFamily="34" charset="0"/>
                </a:rPr>
                <a:t>(Text in Arial  20-24)</a:t>
              </a:r>
              <a:r>
                <a:rPr lang="en-US" sz="2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bea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beach</Template>
  <TotalTime>512</TotalTime>
  <Words>215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 beach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Anil Kumar</cp:lastModifiedBy>
  <cp:revision>102</cp:revision>
  <cp:lastPrinted>2014-11-20T07:08:08Z</cp:lastPrinted>
  <dcterms:created xsi:type="dcterms:W3CDTF">2011-10-03T09:03:26Z</dcterms:created>
  <dcterms:modified xsi:type="dcterms:W3CDTF">2016-01-21T17:30:10Z</dcterms:modified>
</cp:coreProperties>
</file>